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24384000" cy="13716000"/>
  <p:notesSz cx="6858000" cy="9144000"/>
  <p:embeddedFontLst>
    <p:embeddedFont>
      <p:font typeface="Halimum" charset="1" panose="00000000000000000000"/>
      <p:regular r:id="rId15"/>
    </p:embeddedFont>
    <p:embeddedFont>
      <p:font typeface="Hanuman Bold" charset="1" panose="02020502060506020304"/>
      <p:regular r:id="rId16"/>
    </p:embeddedFont>
    <p:embeddedFont>
      <p:font typeface="Hanuman" charset="1" panose="02020502060506020304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110632" y="4593736"/>
            <a:ext cx="20162736" cy="2204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638"/>
              </a:lnSpc>
            </a:pPr>
            <a:r>
              <a:rPr lang="en-US" sz="12598">
                <a:solidFill>
                  <a:srgbClr val="FFFFFF"/>
                </a:solidFill>
                <a:latin typeface="Hanuman"/>
              </a:rPr>
              <a:t>Komm und bete mit mir an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5497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Komm und bete mit mir an!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Großes hat der Herr getan!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ist hier.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Bete mit mir an!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Strophe 1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5497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Komm und höre auf sein Wort!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Sein Geist wirkt an diesem Ort.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ist hier.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Höre auf sein Wort! 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Strophe 2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5497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ist hier bei uns,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ist der Mittelpunkt.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Macht eure Herzen weit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für seine Herrlichkeit!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Chorus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5497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Komm und teile Brot und Wein!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Jesus lädt dich herzlich ein.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ist hier!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Teile Brot und Wein!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Strophe 3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5497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ist hier bei uns,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ist der Mittelpunkt.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Macht eure Herzen weit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für seine Herrlichkeit!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Chorus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5497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Komm und bete mit mir an!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Großes hat der Herr getan!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ist hier.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Bete mit mir an!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Strophe 4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9061" y="10328675"/>
            <a:ext cx="3996938" cy="2015725"/>
            <a:chOff x="0" y="0"/>
            <a:chExt cx="5329251" cy="26876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311004" y="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1311004" y="1996820"/>
              <a:ext cx="2707243" cy="690814"/>
            </a:xfrm>
            <a:custGeom>
              <a:avLst/>
              <a:gdLst/>
              <a:ahLst/>
              <a:cxnLst/>
              <a:rect r="r" b="b" t="t" l="l"/>
              <a:pathLst>
                <a:path h="690814" w="2707243">
                  <a:moveTo>
                    <a:pt x="0" y="0"/>
                  </a:moveTo>
                  <a:lnTo>
                    <a:pt x="2707243" y="0"/>
                  </a:lnTo>
                  <a:lnTo>
                    <a:pt x="2707243" y="690814"/>
                  </a:lnTo>
                  <a:lnTo>
                    <a:pt x="0" y="6908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790263"/>
              <a:ext cx="5329251" cy="7007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436"/>
                </a:lnSpc>
              </a:pPr>
              <a:r>
                <a:rPr lang="en-US" sz="3169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503789" y="1557047"/>
              <a:ext cx="4321673" cy="2503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79"/>
                </a:lnSpc>
              </a:pPr>
              <a:r>
                <a:rPr lang="en-US" sz="1379" spc="677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2073663" y="346811"/>
              <a:ext cx="1181925" cy="11626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6"/>
                </a:lnSpc>
              </a:pPr>
              <a:r>
                <a:rPr lang="en-US" sz="620" spc="142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2083561" y="2228961"/>
              <a:ext cx="1172027" cy="9868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70"/>
                </a:lnSpc>
              </a:pPr>
              <a:r>
                <a:rPr lang="en-US" sz="620" spc="103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936627" y="12004349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532634" y="2299498"/>
            <a:ext cx="17479766" cy="5497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Er ist hier.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Bete mit mir an!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Bete mit mir an!</a:t>
            </a:r>
          </a:p>
          <a:p>
            <a:pPr algn="l">
              <a:lnSpc>
                <a:spcPts val="10919"/>
              </a:lnSpc>
            </a:pPr>
            <a:r>
              <a:rPr lang="en-US" sz="7800">
                <a:solidFill>
                  <a:srgbClr val="FFFFFF"/>
                </a:solidFill>
                <a:latin typeface="Hanuman"/>
              </a:rPr>
              <a:t>Bete mit mir an!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89061" y="2693447"/>
            <a:ext cx="4161034" cy="632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FFFFFF"/>
                </a:solidFill>
                <a:latin typeface="Hanuman Bold"/>
              </a:rPr>
              <a:t>Schluss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1F1F22">
                <a:alpha val="100000"/>
              </a:srgbClr>
            </a:gs>
            <a:gs pos="100000">
              <a:srgbClr val="1D2740">
                <a:alpha val="100000"/>
              </a:srgbClr>
            </a:gs>
          </a:gsLst>
          <a:path path="circle">
            <a:fillToRect l="0" r="100000" t="0" b="100000"/>
          </a:path>
          <a:tileRect r="0" l="-100000" b="0" t="-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122160" y="3622970"/>
            <a:ext cx="12139681" cy="6122251"/>
            <a:chOff x="0" y="0"/>
            <a:chExt cx="16186241" cy="816300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3981840" y="0"/>
              <a:ext cx="8222560" cy="2098171"/>
            </a:xfrm>
            <a:custGeom>
              <a:avLst/>
              <a:gdLst/>
              <a:ahLst/>
              <a:cxnLst/>
              <a:rect r="r" b="b" t="t" l="l"/>
              <a:pathLst>
                <a:path h="2098171" w="8222560">
                  <a:moveTo>
                    <a:pt x="0" y="0"/>
                  </a:moveTo>
                  <a:lnTo>
                    <a:pt x="8222561" y="0"/>
                  </a:lnTo>
                  <a:lnTo>
                    <a:pt x="8222561" y="2098171"/>
                  </a:lnTo>
                  <a:lnTo>
                    <a:pt x="0" y="20981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-10800000">
              <a:off x="3981840" y="6064831"/>
              <a:ext cx="8222560" cy="2098171"/>
            </a:xfrm>
            <a:custGeom>
              <a:avLst/>
              <a:gdLst/>
              <a:ahLst/>
              <a:cxnLst/>
              <a:rect r="r" b="b" t="t" l="l"/>
              <a:pathLst>
                <a:path h="2098171" w="8222560">
                  <a:moveTo>
                    <a:pt x="0" y="0"/>
                  </a:moveTo>
                  <a:lnTo>
                    <a:pt x="8222561" y="0"/>
                  </a:lnTo>
                  <a:lnTo>
                    <a:pt x="8222561" y="2098171"/>
                  </a:lnTo>
                  <a:lnTo>
                    <a:pt x="0" y="20981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 rot="0">
              <a:off x="0" y="2412231"/>
              <a:ext cx="16186241" cy="21162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3475"/>
                </a:lnSpc>
              </a:pPr>
              <a:r>
                <a:rPr lang="en-US" sz="9625">
                  <a:solidFill>
                    <a:srgbClr val="FFFFFF"/>
                  </a:solidFill>
                  <a:latin typeface="Halimum"/>
                </a:rPr>
                <a:t>wundersahm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1530131" y="4737950"/>
              <a:ext cx="13125978" cy="75155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188"/>
                </a:lnSpc>
              </a:pPr>
              <a:r>
                <a:rPr lang="en-US" sz="4188" spc="2056">
                  <a:solidFill>
                    <a:srgbClr val="FFFFFF"/>
                  </a:solidFill>
                  <a:latin typeface="Hanuman Bold"/>
                </a:rPr>
                <a:t>MUSIK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6298223" y="1024420"/>
              <a:ext cx="3589795" cy="38205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205"/>
                </a:lnSpc>
              </a:pPr>
              <a:r>
                <a:rPr lang="en-US" sz="1885" spc="431">
                  <a:solidFill>
                    <a:srgbClr val="FFFFFF"/>
                  </a:solidFill>
                  <a:latin typeface="Hanuman"/>
                </a:rPr>
                <a:t>EST. 2022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6328284" y="6731091"/>
              <a:ext cx="3559734" cy="33853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036"/>
                </a:lnSpc>
              </a:pPr>
              <a:r>
                <a:rPr lang="en-US" sz="1885" spc="312">
                  <a:solidFill>
                    <a:srgbClr val="FFFFFF"/>
                  </a:solidFill>
                  <a:latin typeface="Hanuman"/>
                </a:rPr>
                <a:t>SOLI DEO GLORIA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371600" y="11185562"/>
            <a:ext cx="14565027" cy="19116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12"/>
              </a:lnSpc>
            </a:pPr>
            <a:r>
              <a:rPr lang="en-US" sz="2512">
                <a:solidFill>
                  <a:srgbClr val="FFFFFF"/>
                </a:solidFill>
                <a:latin typeface="Hanuman Bold"/>
              </a:rPr>
              <a:t>Text und Musik: Steffen &amp; Carmina Sahm</a:t>
            </a:r>
          </a:p>
          <a:p>
            <a:pPr algn="l">
              <a:lnSpc>
                <a:spcPts val="2512"/>
              </a:lnSpc>
            </a:pPr>
          </a:p>
          <a:p>
            <a:pPr algn="l">
              <a:lnSpc>
                <a:spcPts val="2512"/>
              </a:lnSpc>
            </a:pPr>
          </a:p>
          <a:p>
            <a:pPr algn="l">
              <a:lnSpc>
                <a:spcPts val="2512"/>
              </a:lnSpc>
            </a:pPr>
          </a:p>
          <a:p>
            <a:pPr algn="l">
              <a:lnSpc>
                <a:spcPts val="2512"/>
              </a:lnSpc>
            </a:pPr>
            <a:r>
              <a:rPr lang="en-US" sz="2512">
                <a:solidFill>
                  <a:srgbClr val="FFFFFF"/>
                </a:solidFill>
                <a:latin typeface="Hanuman Bold"/>
              </a:rPr>
              <a:t>© 2024 Steffen &amp; Carmina Sahm</a:t>
            </a:r>
          </a:p>
          <a:p>
            <a:pPr algn="l">
              <a:lnSpc>
                <a:spcPts val="2512"/>
              </a:lnSpc>
            </a:pPr>
          </a:p>
        </p:txBody>
      </p:sp>
      <p:sp>
        <p:nvSpPr>
          <p:cNvPr name="TextBox 10" id="10"/>
          <p:cNvSpPr txBox="true"/>
          <p:nvPr/>
        </p:nvSpPr>
        <p:spPr>
          <a:xfrm rot="0">
            <a:off x="15936627" y="11185562"/>
            <a:ext cx="7075773" cy="3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512"/>
              </a:lnSpc>
            </a:pPr>
            <a:r>
              <a:rPr lang="en-US" sz="2512" spc="1233">
                <a:solidFill>
                  <a:srgbClr val="FFFFFF"/>
                </a:solidFill>
                <a:latin typeface="Hanuman Bold"/>
              </a:rPr>
              <a:t>www.wundersahm.de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DAGJt_0QHh4</dc:identifier>
  <dcterms:modified xsi:type="dcterms:W3CDTF">2011-08-01T06:04:30Z</dcterms:modified>
  <cp:revision>1</cp:revision>
  <dc:title>Lied-Folien "Komm und bete mit mir an"</dc:title>
</cp:coreProperties>
</file>