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24384000" cy="13716000"/>
  <p:notesSz cx="6858000" cy="9144000"/>
  <p:embeddedFontLst>
    <p:embeddedFont>
      <p:font typeface="Halimum" charset="1" panose="00000000000000000000"/>
      <p:regular r:id="rId12"/>
    </p:embeddedFont>
    <p:embeddedFont>
      <p:font typeface="Hanuman Bold" charset="1" panose="02020502060506020304"/>
      <p:regular r:id="rId13"/>
    </p:embeddedFont>
    <p:embeddedFont>
      <p:font typeface="Hanuman" charset="1" panose="02020502060506020304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452117" y="4593736"/>
            <a:ext cx="17479766" cy="2204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638"/>
              </a:lnSpc>
            </a:pPr>
            <a:r>
              <a:rPr lang="en-US" sz="12598">
                <a:solidFill>
                  <a:srgbClr val="FFFFFF"/>
                </a:solidFill>
                <a:latin typeface="Hanuman"/>
              </a:rPr>
              <a:t>Heile mich, Herr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32634" y="2299498"/>
            <a:ext cx="18273707" cy="5497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Heile mich, Herr, dann werde ich geheilt. 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Rette mich, Herr, dann werde ich befreit. 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Du bist mein Gott, dich preise ich 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mein ganzes Leben lang. 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9061" y="2693447"/>
            <a:ext cx="4161034" cy="632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FFFFFF"/>
                </a:solidFill>
                <a:latin typeface="Hanuman Bold"/>
              </a:rPr>
              <a:t>Teil A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32634" y="2299498"/>
            <a:ext cx="18273707" cy="411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Hier ist mein Herz, 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hör mein Gebet: 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Heile mich, Herr! 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9061" y="2693447"/>
            <a:ext cx="4161034" cy="632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FFFFFF"/>
                </a:solidFill>
                <a:latin typeface="Hanuman Bold"/>
              </a:rPr>
              <a:t>Teil B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32634" y="2299498"/>
            <a:ext cx="18273707" cy="5497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Heile mich, Herr, dann werde ich geheilt. 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Rette mich, Herr, dann werde ich befreit. 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Du bist mein Gott, dich preise ich 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mein ganzes Leben lang. 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9061" y="2693447"/>
            <a:ext cx="4161034" cy="632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FFFFFF"/>
                </a:solidFill>
                <a:latin typeface="Hanuman Bold"/>
              </a:rPr>
              <a:t>Teil A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32634" y="2299498"/>
            <a:ext cx="18273707" cy="411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Hier ist mein Herz, 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hör mein Gebet: 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Heile mich, Herr! 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9061" y="2693447"/>
            <a:ext cx="4161034" cy="632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FFFFFF"/>
                </a:solidFill>
                <a:latin typeface="Hanuman Bold"/>
              </a:rPr>
              <a:t>Teil B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122160" y="3622970"/>
            <a:ext cx="12139681" cy="6122251"/>
            <a:chOff x="0" y="0"/>
            <a:chExt cx="16186241" cy="816300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3981840" y="0"/>
              <a:ext cx="8222560" cy="2098171"/>
            </a:xfrm>
            <a:custGeom>
              <a:avLst/>
              <a:gdLst/>
              <a:ahLst/>
              <a:cxnLst/>
              <a:rect r="r" b="b" t="t" l="l"/>
              <a:pathLst>
                <a:path h="2098171" w="8222560">
                  <a:moveTo>
                    <a:pt x="0" y="0"/>
                  </a:moveTo>
                  <a:lnTo>
                    <a:pt x="8222561" y="0"/>
                  </a:lnTo>
                  <a:lnTo>
                    <a:pt x="8222561" y="2098171"/>
                  </a:lnTo>
                  <a:lnTo>
                    <a:pt x="0" y="209817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3981840" y="6064831"/>
              <a:ext cx="8222560" cy="2098171"/>
            </a:xfrm>
            <a:custGeom>
              <a:avLst/>
              <a:gdLst/>
              <a:ahLst/>
              <a:cxnLst/>
              <a:rect r="r" b="b" t="t" l="l"/>
              <a:pathLst>
                <a:path h="2098171" w="8222560">
                  <a:moveTo>
                    <a:pt x="0" y="0"/>
                  </a:moveTo>
                  <a:lnTo>
                    <a:pt x="8222561" y="0"/>
                  </a:lnTo>
                  <a:lnTo>
                    <a:pt x="8222561" y="2098171"/>
                  </a:lnTo>
                  <a:lnTo>
                    <a:pt x="0" y="209817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2412231"/>
              <a:ext cx="16186241" cy="21162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475"/>
                </a:lnSpc>
              </a:pPr>
              <a:r>
                <a:rPr lang="en-US" sz="9625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1530131" y="4737950"/>
              <a:ext cx="13125978" cy="75155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188"/>
                </a:lnSpc>
              </a:pPr>
              <a:r>
                <a:rPr lang="en-US" sz="4188" spc="2056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6298223" y="1024420"/>
              <a:ext cx="3589795" cy="38205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205"/>
                </a:lnSpc>
              </a:pPr>
              <a:r>
                <a:rPr lang="en-US" sz="1885" spc="431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6328284" y="6731091"/>
              <a:ext cx="3559734" cy="33853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36"/>
                </a:lnSpc>
              </a:pPr>
              <a:r>
                <a:rPr lang="en-US" sz="1885" spc="312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371600" y="11185562"/>
            <a:ext cx="14565027" cy="19116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12"/>
              </a:lnSpc>
            </a:pPr>
            <a:r>
              <a:rPr lang="en-US" sz="2512">
                <a:solidFill>
                  <a:srgbClr val="FFFFFF"/>
                </a:solidFill>
                <a:latin typeface="Hanuman Bold"/>
              </a:rPr>
              <a:t>Text und Musik: Steffen Sahm (nach Jeremia 17,14)</a:t>
            </a:r>
          </a:p>
          <a:p>
            <a:pPr algn="l">
              <a:lnSpc>
                <a:spcPts val="2512"/>
              </a:lnSpc>
            </a:pPr>
          </a:p>
          <a:p>
            <a:pPr algn="l">
              <a:lnSpc>
                <a:spcPts val="2512"/>
              </a:lnSpc>
            </a:pPr>
            <a:r>
              <a:rPr lang="en-US" sz="2512">
                <a:solidFill>
                  <a:srgbClr val="FFFFFF"/>
                </a:solidFill>
                <a:latin typeface="Hanuman Bold"/>
              </a:rPr>
              <a:t>Bibelstellen:  Jeremia 17,14 </a:t>
            </a:r>
          </a:p>
          <a:p>
            <a:pPr algn="l">
              <a:lnSpc>
                <a:spcPts val="2512"/>
              </a:lnSpc>
            </a:pPr>
          </a:p>
          <a:p>
            <a:pPr algn="l">
              <a:lnSpc>
                <a:spcPts val="2512"/>
              </a:lnSpc>
            </a:pPr>
            <a:r>
              <a:rPr lang="en-US" sz="2512">
                <a:solidFill>
                  <a:srgbClr val="FFFFFF"/>
                </a:solidFill>
                <a:latin typeface="Hanuman Bold"/>
              </a:rPr>
              <a:t>© 2023 Steffen Sahm</a:t>
            </a:r>
          </a:p>
          <a:p>
            <a:pPr algn="l">
              <a:lnSpc>
                <a:spcPts val="2512"/>
              </a:lnSpc>
            </a:pPr>
          </a:p>
        </p:txBody>
      </p:sp>
      <p:sp>
        <p:nvSpPr>
          <p:cNvPr name="TextBox 10" id="10"/>
          <p:cNvSpPr txBox="true"/>
          <p:nvPr/>
        </p:nvSpPr>
        <p:spPr>
          <a:xfrm rot="0">
            <a:off x="15936627" y="11185562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DAGJt-0G_pw</dc:identifier>
  <dcterms:modified xsi:type="dcterms:W3CDTF">2011-08-01T06:04:30Z</dcterms:modified>
  <cp:revision>1</cp:revision>
  <dc:title>Lied-Folien "Heile mich, Herr"</dc:title>
</cp:coreProperties>
</file>