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24384000" cy="13716000"/>
  <p:notesSz cx="6858000" cy="9144000"/>
  <p:embeddedFontLst>
    <p:embeddedFont>
      <p:font typeface="Halimum" charset="1" panose="00000000000000000000"/>
      <p:regular r:id="rId13"/>
    </p:embeddedFont>
    <p:embeddedFont>
      <p:font typeface="Hanuman Bold" charset="1" panose="02020502060506020304"/>
      <p:regular r:id="rId14"/>
    </p:embeddedFont>
    <p:embeddedFont>
      <p:font typeface="Hanuman" charset="1" panose="02020502060506020304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452117" y="4593736"/>
            <a:ext cx="17479766" cy="4442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38"/>
              </a:lnSpc>
            </a:pPr>
            <a:r>
              <a:rPr lang="en-US" sz="12598">
                <a:solidFill>
                  <a:srgbClr val="FFFFFF"/>
                </a:solidFill>
                <a:latin typeface="Hanuman"/>
              </a:rPr>
              <a:t>Ich werf, werf, werf meine Sorgen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82600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Ich werf, werf, werf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meine Sorgen auf den Herrn,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denn er, er, er sorgt für mich.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 Gott ist stark,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hält alles in der Hand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und er lässt mich nie im Stich.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Chorus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Egal, was auch geschieht,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ich weiß, dass er mich sieht.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Kein Mensch auf dieser Welt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ist auf sich selbst gestellt!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1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82600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Ich werf, werf, werf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meine Sorgen auf den Herrn,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denn er, er, er sorgt für mich.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 Gott ist stark,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hält alles in der Hand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und er lässt mich nie im Stich.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Chorus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Wenn ich im Dunkeln steh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und gar kein Licht mehr seh,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dann rufe ich ihn an,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weil er mich hören kann.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2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82600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Ich werf, werf, werf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meine Sorgen auf den Herrn,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denn er, er, er sorgt für mich.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Mein Gott ist stark, 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hält alles in der Hand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und er lässt mich nie im Stich.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Chorus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122160" y="3622970"/>
            <a:ext cx="12139681" cy="6122251"/>
            <a:chOff x="0" y="0"/>
            <a:chExt cx="16186241" cy="816300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3981840" y="0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3981840" y="6064831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2412231"/>
              <a:ext cx="16186241" cy="21162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475"/>
                </a:lnSpc>
              </a:pPr>
              <a:r>
                <a:rPr lang="en-US" sz="9625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1530131" y="4737950"/>
              <a:ext cx="13125978" cy="7515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188"/>
                </a:lnSpc>
              </a:pPr>
              <a:r>
                <a:rPr lang="en-US" sz="4188" spc="2056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6298223" y="1024420"/>
              <a:ext cx="3589795" cy="3820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1885" spc="431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6328284" y="6731091"/>
              <a:ext cx="3559734" cy="33853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36"/>
                </a:lnSpc>
              </a:pPr>
              <a:r>
                <a:rPr lang="en-US" sz="1885" spc="312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371600" y="11185562"/>
            <a:ext cx="14565027" cy="1911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Text und Musik: Steffen &amp; Carmina Sahm</a:t>
            </a: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Bibelstellen:1. Petrus 5,7</a:t>
            </a: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© 2024 Steffen &amp; Carmina Sahm</a:t>
            </a:r>
          </a:p>
          <a:p>
            <a:pPr algn="l">
              <a:lnSpc>
                <a:spcPts val="2512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5936627" y="11185562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DAGJt0kHdKw</dc:identifier>
  <dcterms:modified xsi:type="dcterms:W3CDTF">2011-08-01T06:04:30Z</dcterms:modified>
  <cp:revision>1</cp:revision>
  <dc:title>Lied-Folien "Ich werf, werf, werf meine Sorgen"</dc:title>
</cp:coreProperties>
</file>