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  <p:embeddedFont>
      <p:font typeface="Alice" charset="1" panose="00000500000000000000"/>
      <p:regular r:id="rId13"/>
    </p:embeddedFont>
    <p:embeddedFont>
      <p:font typeface="Alice Bold" charset="1" panose="00000500000000000000"/>
      <p:regular r:id="rId14"/>
    </p:embeddedFont>
    <p:embeddedFont>
      <p:font typeface="Alice Italics" charset="1" panose="00000500000000000000"/>
      <p:regular r:id="rId15"/>
    </p:embeddedFont>
    <p:embeddedFont>
      <p:font typeface="Alice Bold Italic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slides/slide19.xml" Type="http://schemas.openxmlformats.org/officeDocument/2006/relationships/slide"/><Relationship Id="rId36" Target="slides/slide20.xml" Type="http://schemas.openxmlformats.org/officeDocument/2006/relationships/slide"/><Relationship Id="rId37" Target="slides/slide21.xml" Type="http://schemas.openxmlformats.org/officeDocument/2006/relationships/slide"/><Relationship Id="rId38" Target="slides/slide22.xml" Type="http://schemas.openxmlformats.org/officeDocument/2006/relationships/slide"/><Relationship Id="rId39" Target="slides/slide23.xml" Type="http://schemas.openxmlformats.org/officeDocument/2006/relationships/slide"/><Relationship Id="rId4" Target="theme/theme1.xml" Type="http://schemas.openxmlformats.org/officeDocument/2006/relationships/theme"/><Relationship Id="rId40" Target="slides/slide24.xml" Type="http://schemas.openxmlformats.org/officeDocument/2006/relationships/slide"/><Relationship Id="rId41" Target="slides/slide25.xml" Type="http://schemas.openxmlformats.org/officeDocument/2006/relationships/slide"/><Relationship Id="rId42" Target="slides/slide26.xml" Type="http://schemas.openxmlformats.org/officeDocument/2006/relationships/slide"/><Relationship Id="rId43" Target="slides/slide2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17" y="4593736"/>
            <a:ext cx="17479766" cy="220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Victory Over Death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52117" y="6686550"/>
            <a:ext cx="17479766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Alice Italics"/>
              </a:rPr>
              <a:t>Sieg über den Tod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Suddenly it’s as dark as night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Three hours he’s forsaken by God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Vers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Plötzlich wird es dunkel, wie in der Nacht.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Drei Stunden lang wird er von Gott verlassen.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Instead of you and me he’s suffering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And with a cry Jesus dies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Vers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An deiner und meiner Stelle leidet er dort.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Und mit einem Schrei - stirbt Jesus!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have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Such a meaning for the world?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eine solche Bedeutung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für die Welt haben?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be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More important than on Calvary?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wichtiger sein als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auf Golgatha?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3)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many days will pass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‘til you will act at last?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4)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viele Tage werden vergehen,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bis du endlich handeln wirst?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long will you delay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The decision to accept his sacrifice?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5)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lange wirst du die Entscheidung vor dich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hinausschieben, sein Opfer anzunehmen?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But one day it will be too late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6)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Doch eines Tages wird es zu spät sein.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is alive - </a:t>
            </a:r>
            <a:r>
              <a:rPr lang="en-US" sz="7800">
                <a:solidFill>
                  <a:srgbClr val="FFFFFF"/>
                </a:solidFill>
                <a:latin typeface="Hanuman"/>
              </a:rPr>
              <a:t>He arose from the dead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The victory is won, sin is destroyed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Bridge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lebt! Er ist von den Toten auferstanden.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Der Sieg ist errungen, die Sünde ist zerstört!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Whoever believes t</a:t>
            </a:r>
            <a:r>
              <a:rPr lang="en-US" sz="7800">
                <a:solidFill>
                  <a:srgbClr val="FFFFFF"/>
                </a:solidFill>
                <a:latin typeface="Hanuman"/>
              </a:rPr>
              <a:t>hat he died for them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Is saved from sin and will live for eternity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Bridge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Alle, die glauben, dass Jesus für sie gestorben ist,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sind von Sünde gerettet und werden ewig leben!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On the way out of town there walks a man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Climbing up the hill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he carries a wooden cross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Vers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Auf dem Weg aus der Stadt läuft ein Mann.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Während er ein hölzernes Kreuz trägt,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steigt er den Hügel hinauf.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have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Such a meaning for the world?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eine solche Bedeutung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für die Welt haben?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be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More important than on Calvary?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wichtiger sein als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auf Golgatha?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3)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many days will pass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‘til you will act at last?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4)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viele Tage werden vergehen,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bis du endlich handeln wirst?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long will you delay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The decision to accept his sacrifice?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5)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lange wirst du die Entscheidung vor dich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hinausschieben, sein Opfer anzunehmen?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But one day it will be too late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6)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Doch eines Tages wird es zu spät sein.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135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One day it will be too late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Ending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Eines Tages wird es zu spät sein!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1283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 &amp; Musik: Steffen Sahm</a:t>
            </a:r>
            <a:r>
              <a:rPr lang="en-US" sz="2512">
                <a:solidFill>
                  <a:srgbClr val="FFFFFF"/>
                </a:solidFill>
                <a:latin typeface="Hanuman Bold"/>
              </a:rPr>
              <a:t>  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 2006 Steffen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Soldiers nail his feet and his hands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And on the hill he’s crucified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Vers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Soldaten nageln seine Füße und seine Hände fest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und auf dem Hügel - dort wird er gekreuzigt!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have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Such a meaning for the world?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eine solche Bedeutung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für die Welt haben?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Where else can death be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More important than on Calvary?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Wo sonst kann der Tod wichtiger sein als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auf Golgatha?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3)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many days will pass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‘til you will act at last?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4)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viele Tage werden vergehen,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bis du endlich handeln wirst?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How long will you delay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The decision to accept his sacrifice?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5)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Wie lange wirst du die Entscheidung vor dich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hinausschieben, sein Opfer anzunehmen?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died for you and me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Made a way to be free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But one day it will be too late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(part 6)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32634" y="7689451"/>
            <a:ext cx="18851366" cy="28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Jesus starb für dich und mich,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bahnte den Weg zur Freiheit!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Alice Italics"/>
              </a:rPr>
              <a:t>Doch eines Tages wird es zu spät sein.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DAF0jRJYiTY</dc:identifier>
  <dcterms:modified xsi:type="dcterms:W3CDTF">2011-08-01T06:04:30Z</dcterms:modified>
  <cp:revision>1</cp:revision>
  <dc:title>Lied-Folien "Victory Over Death"</dc:title>
</cp:coreProperties>
</file>