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</p:sldIdLst>
  <p:sldSz cx="24384000" cy="13716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Hanuman" charset="1" panose="02020502060506020304"/>
      <p:regular r:id="rId10"/>
    </p:embeddedFont>
    <p:embeddedFont>
      <p:font typeface="Hanuman Bold" charset="1" panose="02020502060506020304"/>
      <p:regular r:id="rId11"/>
    </p:embeddedFont>
    <p:embeddedFont>
      <p:font typeface="Halimum" charset="1" panose="000000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14" Target="slides/slide2.xml" Type="http://schemas.openxmlformats.org/officeDocument/2006/relationships/slide"/><Relationship Id="rId15" Target="slides/slide3.xml" Type="http://schemas.openxmlformats.org/officeDocument/2006/relationships/slide"/><Relationship Id="rId16" Target="slides/slide4.xml" Type="http://schemas.openxmlformats.org/officeDocument/2006/relationships/slide"/><Relationship Id="rId17" Target="slides/slide5.xml" Type="http://schemas.openxmlformats.org/officeDocument/2006/relationships/slide"/><Relationship Id="rId18" Target="slides/slide6.xml" Type="http://schemas.openxmlformats.org/officeDocument/2006/relationships/slide"/><Relationship Id="rId19" Target="slides/slide7.xml" Type="http://schemas.openxmlformats.org/officeDocument/2006/relationships/slide"/><Relationship Id="rId2" Target="presProps.xml" Type="http://schemas.openxmlformats.org/officeDocument/2006/relationships/presProps"/><Relationship Id="rId20" Target="slides/slide8.xml" Type="http://schemas.openxmlformats.org/officeDocument/2006/relationships/slide"/><Relationship Id="rId21" Target="slides/slide9.xml" Type="http://schemas.openxmlformats.org/officeDocument/2006/relationships/slide"/><Relationship Id="rId22" Target="slides/slide10.xml" Type="http://schemas.openxmlformats.org/officeDocument/2006/relationships/slide"/><Relationship Id="rId23" Target="slides/slide11.xml" Type="http://schemas.openxmlformats.org/officeDocument/2006/relationships/slide"/><Relationship Id="rId24" Target="slides/slide12.xml" Type="http://schemas.openxmlformats.org/officeDocument/2006/relationships/slide"/><Relationship Id="rId25" Target="slides/slide13.xml" Type="http://schemas.openxmlformats.org/officeDocument/2006/relationships/slide"/><Relationship Id="rId26" Target="slides/slide14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452117" y="4593736"/>
            <a:ext cx="17479766" cy="2204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38"/>
              </a:lnSpc>
            </a:pPr>
            <a:r>
              <a:rPr lang="en-US" sz="12598">
                <a:solidFill>
                  <a:srgbClr val="FFFFFF"/>
                </a:solidFill>
                <a:latin typeface="Hanuman"/>
              </a:rPr>
              <a:t>Tief verwurzelt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6878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Tief verwurzelt steh ich sicher und fest.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In der Gnade, die mich niemals verlässt,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kann ich leben, atmen, wachsen zu dir.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Ich will blühen, reifen, Frucht bringen für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dich, den Schöpfer.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 3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826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In Gnade darf ich wachsen,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durch Gnade blüht mein Leben.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Die Gnade hält mich sicher bei dir.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Ich will dich mehr erkennen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und gute Früchte tragen,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bewegt von deiner Gnade in mir!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Strophe 3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826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Herr, ich preise deine Gnade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und bete staunend an,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du bedeutest mir so unendlich viel!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Du gibst Halt in jeder Lage,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auch wenn ich nicht mehr kann, und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du bringst mich bald an dein gutes Ziel!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Strophe 3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(Teil 2)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7479766" cy="411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Tief verwurzelt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Tief verwurzelt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(Tief verwurzelt)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Schluss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122160" y="3622970"/>
            <a:ext cx="12139681" cy="6122251"/>
            <a:chOff x="0" y="0"/>
            <a:chExt cx="16186241" cy="81630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81840" y="0"/>
              <a:ext cx="8222560" cy="2098171"/>
            </a:xfrm>
            <a:custGeom>
              <a:avLst/>
              <a:gdLst/>
              <a:ahLst/>
              <a:cxnLst/>
              <a:rect r="r" b="b" t="t" l="l"/>
              <a:pathLst>
                <a:path h="2098171" w="8222560">
                  <a:moveTo>
                    <a:pt x="0" y="0"/>
                  </a:moveTo>
                  <a:lnTo>
                    <a:pt x="8222561" y="0"/>
                  </a:lnTo>
                  <a:lnTo>
                    <a:pt x="8222561" y="2098171"/>
                  </a:lnTo>
                  <a:lnTo>
                    <a:pt x="0" y="2098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81840" y="6064831"/>
              <a:ext cx="8222560" cy="2098171"/>
            </a:xfrm>
            <a:custGeom>
              <a:avLst/>
              <a:gdLst/>
              <a:ahLst/>
              <a:cxnLst/>
              <a:rect r="r" b="b" t="t" l="l"/>
              <a:pathLst>
                <a:path h="2098171" w="8222560">
                  <a:moveTo>
                    <a:pt x="0" y="0"/>
                  </a:moveTo>
                  <a:lnTo>
                    <a:pt x="8222561" y="0"/>
                  </a:lnTo>
                  <a:lnTo>
                    <a:pt x="8222561" y="2098171"/>
                  </a:lnTo>
                  <a:lnTo>
                    <a:pt x="0" y="2098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2412231"/>
              <a:ext cx="16186241" cy="21162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475"/>
                </a:lnSpc>
              </a:pPr>
              <a:r>
                <a:rPr lang="en-US" sz="9625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1530131" y="4737950"/>
              <a:ext cx="13125978" cy="7515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88"/>
                </a:lnSpc>
              </a:pPr>
              <a:r>
                <a:rPr lang="en-US" sz="4188" spc="2056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6298223" y="1024420"/>
              <a:ext cx="3589795" cy="3820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05"/>
                </a:lnSpc>
              </a:pPr>
              <a:r>
                <a:rPr lang="en-US" sz="1885" spc="431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6328284" y="6731091"/>
              <a:ext cx="3559734" cy="3385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36"/>
                </a:lnSpc>
              </a:pPr>
              <a:r>
                <a:rPr lang="en-US" sz="1885" spc="312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371600" y="11185562"/>
            <a:ext cx="14565027" cy="2226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12"/>
              </a:lnSpc>
            </a:pPr>
            <a:r>
              <a:rPr lang="en-US" sz="2512">
                <a:solidFill>
                  <a:srgbClr val="FFFFFF"/>
                </a:solidFill>
                <a:latin typeface="Hanuman Bold"/>
              </a:rPr>
              <a:t>Text: Steffen &amp; Carmina Sahm </a:t>
            </a:r>
          </a:p>
          <a:p>
            <a:pPr>
              <a:lnSpc>
                <a:spcPts val="2512"/>
              </a:lnSpc>
            </a:pPr>
            <a:r>
              <a:rPr lang="en-US" sz="2512">
                <a:solidFill>
                  <a:srgbClr val="FFFFFF"/>
                </a:solidFill>
                <a:latin typeface="Hanuman Bold"/>
              </a:rPr>
              <a:t>Musik: Steffen Sahm </a:t>
            </a:r>
          </a:p>
          <a:p>
            <a:pPr>
              <a:lnSpc>
                <a:spcPts val="2512"/>
              </a:lnSpc>
            </a:pPr>
          </a:p>
          <a:p>
            <a:pPr>
              <a:lnSpc>
                <a:spcPts val="2512"/>
              </a:lnSpc>
            </a:pPr>
            <a:r>
              <a:rPr lang="en-US" sz="2512">
                <a:solidFill>
                  <a:srgbClr val="FFFFFF"/>
                </a:solidFill>
                <a:latin typeface="Hanuman Bold"/>
              </a:rPr>
              <a:t>Bibelstellen: Jesaja 37,31 | Psalm 1 | 2. Petrus 3,18 </a:t>
            </a:r>
          </a:p>
          <a:p>
            <a:pPr>
              <a:lnSpc>
                <a:spcPts val="2512"/>
              </a:lnSpc>
            </a:pPr>
          </a:p>
          <a:p>
            <a:pPr>
              <a:lnSpc>
                <a:spcPts val="2512"/>
              </a:lnSpc>
            </a:pPr>
            <a:r>
              <a:rPr lang="en-US" sz="2512">
                <a:solidFill>
                  <a:srgbClr val="FFFFFF"/>
                </a:solidFill>
                <a:latin typeface="Hanuman Bold"/>
              </a:rPr>
              <a:t>©  2022 Steffen und Carmina Sahm</a:t>
            </a:r>
          </a:p>
          <a:p>
            <a:pPr>
              <a:lnSpc>
                <a:spcPts val="2512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5936627" y="11185562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826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Tief verwurzelt an dem richtigen Ort,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fest gegründet auf dein heiliges Wort,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kann ich leben, atmen, wachsen zu dir.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Ich will blühen, reifen, Frucht bringen für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dich, den Schöpfer.</a:t>
            </a:r>
          </a:p>
          <a:p>
            <a:pPr>
              <a:lnSpc>
                <a:spcPts val="10919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 1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9641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Dein Wort versorgt mich täglich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mit Nahrung für die Seele,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ich grabe tief und werde beschenkt.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Ich liebe deine Wahrheit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und bin darin gefestigt,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weil sie mein ganzes Leben durchdringt.</a:t>
            </a:r>
          </a:p>
          <a:p>
            <a:pPr>
              <a:lnSpc>
                <a:spcPts val="10919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Strophe 1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9641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Und ich hör dich zu mir reden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und staune, wie du bist, denn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dein Wort ist mehr als einfach ein Buch.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Ich begegne dir beim Lesen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und halt mich daran fest,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denn ich finde hier all das, was ich such!</a:t>
            </a:r>
          </a:p>
          <a:p>
            <a:pPr>
              <a:lnSpc>
                <a:spcPts val="10919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Strophe 1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(Teil 2)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7479766" cy="2735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Tief verwurzelt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Tief verwurzelt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Bridge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826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Tief verwurzelt im vertrauten Gebet,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voll Gewissheit, dass du hörst und verstehst,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kann ich leben, atmen, wachsen zu dir.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Ich will blühen, reifen, Frucht bringen für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dich, den Schöpfer.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 2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826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Verborgen, wie die Wurzeln,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sind meine stillen Zeiten,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ich feier jeden kleinen Moment.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Ich suche deine Nähe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in Lobpreis und Anbetung,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weil meine Seele sich nach dir sehnt!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Strophe 2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826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Und du hörst mich zu dir reden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und siehst mir tief ins Herz, denn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du kennst mich wie ein Vater sein Kind.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Ich begegne dir mit Flehen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und teile meinen Schmerz,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denn vor dir kann ich so sein, wie ich bin!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Strophe 2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(Teil 2)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Instrumental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DAF0jWWi4ew</dc:identifier>
  <dcterms:modified xsi:type="dcterms:W3CDTF">2011-08-01T06:04:30Z</dcterms:modified>
  <cp:revision>1</cp:revision>
  <dc:title>Lied-Folien "Tief verwurzelt"</dc:title>
</cp:coreProperties>
</file>