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numan" charset="1" panose="02020502060506020304"/>
      <p:regular r:id="rId10"/>
    </p:embeddedFont>
    <p:embeddedFont>
      <p:font typeface="Hanuman Bold" charset="1" panose="02020502060506020304"/>
      <p:regular r:id="rId11"/>
    </p:embeddedFont>
    <p:embeddedFont>
      <p:font typeface="Halimum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25" Target="slides/slide13.xml" Type="http://schemas.openxmlformats.org/officeDocument/2006/relationships/slide"/><Relationship Id="rId26" Target="slides/slide14.xml" Type="http://schemas.openxmlformats.org/officeDocument/2006/relationships/slide"/><Relationship Id="rId27" Target="slides/slide15.xml" Type="http://schemas.openxmlformats.org/officeDocument/2006/relationships/slide"/><Relationship Id="rId28" Target="slides/slide16.xml" Type="http://schemas.openxmlformats.org/officeDocument/2006/relationships/slide"/><Relationship Id="rId29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52117" y="4593736"/>
            <a:ext cx="17479766" cy="2204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38"/>
              </a:lnSpc>
            </a:pPr>
            <a:r>
              <a:rPr lang="en-US" sz="12598">
                <a:solidFill>
                  <a:srgbClr val="FFFFFF"/>
                </a:solidFill>
                <a:latin typeface="Hanuman"/>
              </a:rPr>
              <a:t>Nehmt einander 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Wenn Streit und Diskussion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immer wiederkehrn,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will ich mich zu dir drehn,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will dich wirklich verstehn,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nicht nur auf meiner Meinung bestehn.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3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Nehmt einander an, nehmt einander an,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so, wie euch der Christus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angenommen hat,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Gemeinsam gehen wir,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folgen unserm Herrn,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denn er will uns die Kraft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dazu verleihn.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 jedem neuen Tag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wollen wir ihn ehrn,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setzen uns ganz allein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für den anderen ein,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ihm zu dienen und ihn zu erfreun.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4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Nehmt einander an, nehmt einander an,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so, wie euch der Christus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angenommen hat,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Nehmt einander an, nehmt einander an,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so, wie euch der Christus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angenommen hat,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(Wdhl.)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1354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Schluss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22160" y="3622970"/>
            <a:ext cx="12139681" cy="6122251"/>
            <a:chOff x="0" y="0"/>
            <a:chExt cx="16186241" cy="81630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981840" y="0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3981840" y="6064831"/>
              <a:ext cx="8222560" cy="2098171"/>
            </a:xfrm>
            <a:custGeom>
              <a:avLst/>
              <a:gdLst/>
              <a:ahLst/>
              <a:cxnLst/>
              <a:rect r="r" b="b" t="t" l="l"/>
              <a:pathLst>
                <a:path h="2098171" w="8222560">
                  <a:moveTo>
                    <a:pt x="0" y="0"/>
                  </a:moveTo>
                  <a:lnTo>
                    <a:pt x="8222561" y="0"/>
                  </a:lnTo>
                  <a:lnTo>
                    <a:pt x="8222561" y="2098171"/>
                  </a:lnTo>
                  <a:lnTo>
                    <a:pt x="0" y="209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412231"/>
              <a:ext cx="16186241" cy="2116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75"/>
                </a:lnSpc>
              </a:pPr>
              <a:r>
                <a:rPr lang="en-US" sz="9625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530131" y="4737950"/>
              <a:ext cx="13125978" cy="7515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88"/>
                </a:lnSpc>
              </a:pPr>
              <a:r>
                <a:rPr lang="en-US" sz="4188" spc="2056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298223" y="1024420"/>
              <a:ext cx="3589795" cy="382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05"/>
                </a:lnSpc>
              </a:pPr>
              <a:r>
                <a:rPr lang="en-US" sz="1885" spc="431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328284" y="6731091"/>
              <a:ext cx="3559734" cy="3385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36"/>
                </a:lnSpc>
              </a:pPr>
              <a:r>
                <a:rPr lang="en-US" sz="1885" spc="312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71600" y="11185562"/>
            <a:ext cx="14565027" cy="1597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Text: Steffen Sahm, Manuela Sahm (nach Römer 15,7)</a:t>
            </a: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Musik: Steffen Sahm</a:t>
            </a:r>
          </a:p>
          <a:p>
            <a:pPr>
              <a:lnSpc>
                <a:spcPts val="2512"/>
              </a:lnSpc>
            </a:pPr>
          </a:p>
          <a:p>
            <a:pPr>
              <a:lnSpc>
                <a:spcPts val="2512"/>
              </a:lnSpc>
            </a:pPr>
            <a:r>
              <a:rPr lang="en-US" sz="2512">
                <a:solidFill>
                  <a:srgbClr val="FFFFFF"/>
                </a:solidFill>
                <a:latin typeface="Hanuman Bold"/>
              </a:rPr>
              <a:t>© 2015 Steffen Sahm</a:t>
            </a:r>
          </a:p>
          <a:p>
            <a:pPr>
              <a:lnSpc>
                <a:spcPts val="2512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936627" y="11185562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Nehmt einander an, nehmt einander an,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so, wie euch der Christus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angenommen hat,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Gemeinsam gehen wir,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folgen unserm Herrn,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der jeden von uns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unbeschreiblich liebt.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353070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Er nimmt uns, wie wir sind,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weil wir ihm gehörn,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der uns gnädig vergibt,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wenn die Schuld uns betrübt,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dann, wenn sich mal was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zwischen uns schiebt.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1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Nehmt einander an, nehmt einander an,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so, wie euch der Christus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angenommen hat,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74797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Gemeinsam gehen wir,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folgen unserm Herrn,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obwohl uns manches stört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und nicht gefällt.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430126" cy="68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Nicht jeden mögen wir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immer wirklich gern,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Doch was ist es, was hält?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Es ist Liebe, die zählt,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denn er hat uns zusammengestellt!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2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(Teil 2)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826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Nehmt einander an, nehmt einander an,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so, wie euch der Christus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angenommen hat,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zu Gottes Lob.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Chorus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F1F22">
                <a:alpha val="100000"/>
              </a:srgbClr>
            </a:gs>
            <a:gs pos="100000">
              <a:srgbClr val="1D2740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061" y="10328675"/>
            <a:ext cx="3996938" cy="2015725"/>
            <a:chOff x="0" y="0"/>
            <a:chExt cx="5329251" cy="26876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11004" y="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1311004" y="1996820"/>
              <a:ext cx="2707243" cy="690814"/>
            </a:xfrm>
            <a:custGeom>
              <a:avLst/>
              <a:gdLst/>
              <a:ahLst/>
              <a:cxnLst/>
              <a:rect r="r" b="b" t="t" l="l"/>
              <a:pathLst>
                <a:path h="690814" w="2707243">
                  <a:moveTo>
                    <a:pt x="0" y="0"/>
                  </a:moveTo>
                  <a:lnTo>
                    <a:pt x="2707243" y="0"/>
                  </a:lnTo>
                  <a:lnTo>
                    <a:pt x="2707243" y="690814"/>
                  </a:lnTo>
                  <a:lnTo>
                    <a:pt x="0" y="69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90263"/>
              <a:ext cx="5329251" cy="7007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36"/>
                </a:lnSpc>
              </a:pPr>
              <a:r>
                <a:rPr lang="en-US" sz="3169">
                  <a:solidFill>
                    <a:srgbClr val="FFFFFF"/>
                  </a:solidFill>
                  <a:latin typeface="Halimum"/>
                </a:rPr>
                <a:t>wundersahm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789" y="1557047"/>
              <a:ext cx="4321673" cy="25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1379" spc="677">
                  <a:solidFill>
                    <a:srgbClr val="FFFFFF"/>
                  </a:solidFill>
                  <a:latin typeface="Hanuman Bold"/>
                </a:rPr>
                <a:t>MUSIK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073663" y="346811"/>
              <a:ext cx="1181925" cy="116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6"/>
                </a:lnSpc>
              </a:pPr>
              <a:r>
                <a:rPr lang="en-US" sz="620" spc="142">
                  <a:solidFill>
                    <a:srgbClr val="FFFFFF"/>
                  </a:solidFill>
                  <a:latin typeface="Hanuman"/>
                </a:rPr>
                <a:t>EST. 2022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083561" y="2228961"/>
              <a:ext cx="1172027" cy="986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0"/>
                </a:lnSpc>
              </a:pPr>
              <a:r>
                <a:rPr lang="en-US" sz="620" spc="103">
                  <a:solidFill>
                    <a:srgbClr val="FFFFFF"/>
                  </a:solidFill>
                  <a:latin typeface="Hanuman"/>
                </a:rPr>
                <a:t>SOLI DEO GLORIA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936627" y="12004349"/>
            <a:ext cx="7075773" cy="340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2"/>
              </a:lnSpc>
            </a:pPr>
            <a:r>
              <a:rPr lang="en-US" sz="2512" spc="1233">
                <a:solidFill>
                  <a:srgbClr val="FFFFFF"/>
                </a:solidFill>
                <a:latin typeface="Hanuman Bold"/>
              </a:rPr>
              <a:t>www.wundersahm.de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32634" y="2299498"/>
            <a:ext cx="18851366" cy="549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Gemeinsam gehen wir,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folgen unserm Herrn,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obwohl wir manches </a:t>
            </a:r>
          </a:p>
          <a:p>
            <a:pPr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Hanuman"/>
              </a:rPr>
              <a:t>unterschiedlich sehn.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9061" y="2693447"/>
            <a:ext cx="4161034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Hanuman Bold"/>
              </a:rPr>
              <a:t>Strophe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DAFz5b3FeVw</dc:identifier>
  <dcterms:modified xsi:type="dcterms:W3CDTF">2011-08-01T06:04:30Z</dcterms:modified>
  <cp:revision>1</cp:revision>
  <dc:title>Lied-Folien "Nehmt einander an"</dc:title>
</cp:coreProperties>
</file>