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</p:sldIdLst>
  <p:sldSz cx="24384000" cy="13716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Hanuman" charset="1" panose="02020502060506020304"/>
      <p:regular r:id="rId10"/>
    </p:embeddedFont>
    <p:embeddedFont>
      <p:font typeface="Hanuman Bold" charset="1" panose="02020502060506020304"/>
      <p:regular r:id="rId11"/>
    </p:embeddedFont>
    <p:embeddedFont>
      <p:font typeface="Halimum" charset="1" panose="0000000000000000000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slides/slide1.xml" Type="http://schemas.openxmlformats.org/officeDocument/2006/relationships/slide"/><Relationship Id="rId14" Target="slides/slide2.xml" Type="http://schemas.openxmlformats.org/officeDocument/2006/relationships/slide"/><Relationship Id="rId15" Target="slides/slide3.xml" Type="http://schemas.openxmlformats.org/officeDocument/2006/relationships/slide"/><Relationship Id="rId16" Target="slides/slide4.xml" Type="http://schemas.openxmlformats.org/officeDocument/2006/relationships/slide"/><Relationship Id="rId17" Target="slides/slide5.xml" Type="http://schemas.openxmlformats.org/officeDocument/2006/relationships/slide"/><Relationship Id="rId18" Target="slides/slide6.xml" Type="http://schemas.openxmlformats.org/officeDocument/2006/relationships/slide"/><Relationship Id="rId19" Target="slides/slide7.xml" Type="http://schemas.openxmlformats.org/officeDocument/2006/relationships/slide"/><Relationship Id="rId2" Target="presProps.xml" Type="http://schemas.openxmlformats.org/officeDocument/2006/relationships/presProps"/><Relationship Id="rId20" Target="slides/slide8.xml" Type="http://schemas.openxmlformats.org/officeDocument/2006/relationships/slide"/><Relationship Id="rId21" Target="slides/slide9.xml" Type="http://schemas.openxmlformats.org/officeDocument/2006/relationships/slide"/><Relationship Id="rId22" Target="slides/slide10.xml" Type="http://schemas.openxmlformats.org/officeDocument/2006/relationships/slide"/><Relationship Id="rId23" Target="slides/slide11.xml" Type="http://schemas.openxmlformats.org/officeDocument/2006/relationships/slide"/><Relationship Id="rId24" Target="slides/slide12.xml" Type="http://schemas.openxmlformats.org/officeDocument/2006/relationships/slide"/><Relationship Id="rId25" Target="slides/slide13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71600" y="4593736"/>
            <a:ext cx="21640800" cy="2204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638"/>
              </a:lnSpc>
            </a:pPr>
            <a:r>
              <a:rPr lang="en-US" sz="12598">
                <a:solidFill>
                  <a:srgbClr val="FFFFFF"/>
                </a:solidFill>
                <a:latin typeface="Hanuman"/>
              </a:rPr>
              <a:t>Du bist der wahrhaftige Gott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851366" cy="5497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Du bist der wahrhaftige Gott 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und das ewige Leben,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Liebe und Licht, 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ohne Sünde und rein.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1270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Chorus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(Wdhl.)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851366" cy="5497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Du gabst dich für uns in den Tod, 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hast uns Rettung gegeben!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Und einmal werden wir dann 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ewig bei dir sein.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1270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Chorus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(Teil 2)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851366" cy="2735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Einmal werden wir dann 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ewig bei dir sein.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632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Schluss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122160" y="3622970"/>
            <a:ext cx="12139681" cy="6122251"/>
            <a:chOff x="0" y="0"/>
            <a:chExt cx="16186241" cy="816300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981840" y="0"/>
              <a:ext cx="8222560" cy="2098171"/>
            </a:xfrm>
            <a:custGeom>
              <a:avLst/>
              <a:gdLst/>
              <a:ahLst/>
              <a:cxnLst/>
              <a:rect r="r" b="b" t="t" l="l"/>
              <a:pathLst>
                <a:path h="2098171" w="8222560">
                  <a:moveTo>
                    <a:pt x="0" y="0"/>
                  </a:moveTo>
                  <a:lnTo>
                    <a:pt x="8222561" y="0"/>
                  </a:lnTo>
                  <a:lnTo>
                    <a:pt x="8222561" y="2098171"/>
                  </a:lnTo>
                  <a:lnTo>
                    <a:pt x="0" y="2098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3981840" y="6064831"/>
              <a:ext cx="8222560" cy="2098171"/>
            </a:xfrm>
            <a:custGeom>
              <a:avLst/>
              <a:gdLst/>
              <a:ahLst/>
              <a:cxnLst/>
              <a:rect r="r" b="b" t="t" l="l"/>
              <a:pathLst>
                <a:path h="2098171" w="8222560">
                  <a:moveTo>
                    <a:pt x="0" y="0"/>
                  </a:moveTo>
                  <a:lnTo>
                    <a:pt x="8222561" y="0"/>
                  </a:lnTo>
                  <a:lnTo>
                    <a:pt x="8222561" y="2098171"/>
                  </a:lnTo>
                  <a:lnTo>
                    <a:pt x="0" y="2098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2412231"/>
              <a:ext cx="16186241" cy="21162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475"/>
                </a:lnSpc>
              </a:pPr>
              <a:r>
                <a:rPr lang="en-US" sz="9625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1530131" y="4737950"/>
              <a:ext cx="13125978" cy="7515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188"/>
                </a:lnSpc>
              </a:pPr>
              <a:r>
                <a:rPr lang="en-US" sz="4188" spc="2056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6298223" y="1024420"/>
              <a:ext cx="3589795" cy="3820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05"/>
                </a:lnSpc>
              </a:pPr>
              <a:r>
                <a:rPr lang="en-US" sz="1885" spc="431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6328284" y="6731091"/>
              <a:ext cx="3559734" cy="3385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36"/>
                </a:lnSpc>
              </a:pPr>
              <a:r>
                <a:rPr lang="en-US" sz="1885" spc="312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371600" y="11185562"/>
            <a:ext cx="14565027" cy="1911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12"/>
              </a:lnSpc>
            </a:pPr>
            <a:r>
              <a:rPr lang="en-US" sz="2512">
                <a:solidFill>
                  <a:srgbClr val="FFFFFF"/>
                </a:solidFill>
                <a:latin typeface="Hanuman Bold"/>
              </a:rPr>
              <a:t>Text und Musik: Steffen Sahm</a:t>
            </a:r>
          </a:p>
          <a:p>
            <a:pPr>
              <a:lnSpc>
                <a:spcPts val="2512"/>
              </a:lnSpc>
            </a:pPr>
          </a:p>
          <a:p>
            <a:pPr>
              <a:lnSpc>
                <a:spcPts val="2512"/>
              </a:lnSpc>
            </a:pPr>
            <a:r>
              <a:rPr lang="en-US" sz="2512">
                <a:solidFill>
                  <a:srgbClr val="FFFFFF"/>
                </a:solidFill>
                <a:latin typeface="Hanuman Bold"/>
              </a:rPr>
              <a:t>Bibelstellen: 1. Johannes 1,5; 4,8.17; 5,20c</a:t>
            </a:r>
          </a:p>
          <a:p>
            <a:pPr>
              <a:lnSpc>
                <a:spcPts val="2512"/>
              </a:lnSpc>
            </a:pPr>
          </a:p>
          <a:p>
            <a:pPr>
              <a:lnSpc>
                <a:spcPts val="2512"/>
              </a:lnSpc>
            </a:pPr>
            <a:r>
              <a:rPr lang="en-US" sz="2512">
                <a:solidFill>
                  <a:srgbClr val="FFFFFF"/>
                </a:solidFill>
                <a:latin typeface="Hanuman Bold"/>
              </a:rPr>
              <a:t>© 2017 Steffen Sahm</a:t>
            </a:r>
          </a:p>
          <a:p>
            <a:pPr>
              <a:lnSpc>
                <a:spcPts val="2512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15936627" y="11185562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7479766" cy="5497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Herr, weil du mich angenommen hast,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gehört mein Leben nun dir.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Gib, dass alles andere verblasst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und an Bedeutung verliert!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632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Strophe 1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353070" cy="2735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Ich will dich sehen, so wie du bist,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besser verstehen, wie dein Wesen ist!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1270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Strophe 1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(Teil 2)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851366" cy="5497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Du bist der wahrhaftige Gott 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und das ewige Leben,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Liebe und Licht, 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ohne Sünde und rein.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632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Chorus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851366" cy="5497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Du gabst dich für uns in den Tod, 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hast uns Rettung gegeben!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Und einmal werden wir dann 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ewig bei dir sein.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1270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Chorus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(Teil 2)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7479766" cy="5497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Herr, weil deine Liebe mich berührt,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diene ich dir allein.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Da, wo deine gute Hand mich führt,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will ich dein Diener sein.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632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Strophe 2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430126" cy="2735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Hilf mir zu lieben, wie du mich liebst,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weiterzugeben, was du mir gibst!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1270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Strophe 2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(Teil 2)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851366" cy="5497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Du bist der wahrhaftige Gott 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und das ewige Leben,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Liebe und Licht, 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ohne Sünde und rein.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632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Chorus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851366" cy="5497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Du gabst dich für uns in den Tod, 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hast uns Rettung gegeben!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Und einmal werden wir dann 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ewig bei dir sein.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1270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Chorus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(Teil 2)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DAFz5XkFQ8w</dc:identifier>
  <dcterms:modified xsi:type="dcterms:W3CDTF">2011-08-01T06:04:30Z</dcterms:modified>
  <cp:revision>1</cp:revision>
  <dc:title>Lied-Folien "Du bist der wahrhaftige Gott"</dc:title>
</cp:coreProperties>
</file>