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17" y="4593736"/>
            <a:ext cx="17479766" cy="444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Christus wohnt in dir und mir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Christus wohnt in dir und mir,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Gottes Gegenwart ist hier!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kann seine Herrlichkeit schon sehn.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sind seine Kirche,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selbst ist unter uns!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Christus wohnt in dir und mir,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Gottes Gegenwart ist hier!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kann seine Herrlichkeit schon sehn.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sind seine Kirche,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selbst ist unter uns!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(Wdhl.)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135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Schluss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2226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 und Musik: Steffen &amp; Carmina Sahm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Bibelstellen: 1. Könige 8 | Matthäus 18,20 | 1. Korinther 3,16.17; 6,19 | 2. Korinther 3,17.18 | </a:t>
            </a: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                   </a:t>
            </a:r>
            <a:r>
              <a:rPr lang="en-US" sz="2512">
                <a:solidFill>
                  <a:srgbClr val="FFFFFF"/>
                </a:solidFill>
                <a:latin typeface="Hanuman Bold"/>
              </a:rPr>
              <a:t>Epheser 2,18-22 | Kolosser 1,24-27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2022 Steffen &amp; Carmina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brauchen keinen Tempel,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brauchen keinen heiligen Ort.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wir sind Gottes Wohnung,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gegründet auf sein ewiges Wort.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pilgern nicht nach Nah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nicht nach Fern,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leben in der Gegenwart des Herrn.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Christus wohnt in dir und mir,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Gottes Gegenwart ist hier!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kann seine Herrlichkeit schon sehn.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sind seine Kirche,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selbst ist unter uns!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brauchen keine Opfer,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Jesus hat schon alles vollbracht.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Königen und Priestern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hat er uns durch sein Sterben gemacht!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430126" cy="273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treten voller Zuversicht zum Thron,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geheiligt und geliebt durch Gottes Sohn.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Christus wohnt in dir und mir,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Gottes Gegenwart ist hier!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Ich kann seine Herrlichkeit schon sehn.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sind seine Kirche,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Jesus selbst ist unter uns!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wollen uns um ihn als Zentrum drehn!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377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treten voller Zuversicht zum Thron,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geheiligt und geliebt durch Gottes Sohn.</a:t>
            </a:r>
          </a:p>
          <a:p>
            <a:pPr>
              <a:lnSpc>
                <a:spcPts val="7980"/>
              </a:lnSpc>
            </a:pPr>
            <a:r>
              <a:rPr lang="en-US" sz="5700">
                <a:solidFill>
                  <a:srgbClr val="FFFFFF"/>
                </a:solidFill>
                <a:latin typeface="Hanuman"/>
              </a:rPr>
              <a:t>(2x)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Bridge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singen Halleluja, Ehre sei dem,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der regiert und ewig thront!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Wir singen Halleluja, Ehre sei dem,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der schon jetzt in seiner Kirche wohnt!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Bridge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DAFz5eplvJU</dc:identifier>
  <dcterms:modified xsi:type="dcterms:W3CDTF">2011-08-01T06:04:30Z</dcterms:modified>
  <cp:revision>1</cp:revision>
  <dc:title>Lied-Folien "Christus wohnt in dir und mir"</dc:title>
</cp:coreProperties>
</file>