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numan" charset="1" panose="02020502060506020304"/>
      <p:regular r:id="rId10"/>
    </p:embeddedFont>
    <p:embeddedFont>
      <p:font typeface="Hanuman Bold" charset="1" panose="02020502060506020304"/>
      <p:regular r:id="rId11"/>
    </p:embeddedFont>
    <p:embeddedFont>
      <p:font typeface="Halimum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2117" y="4593736"/>
            <a:ext cx="17479766" cy="220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8">
                <a:solidFill>
                  <a:srgbClr val="FFFFFF"/>
                </a:solidFill>
                <a:latin typeface="Hanuman"/>
              </a:rPr>
              <a:t>Du bist der Fels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der Fels, auf dem ich ruhe,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mein Fundament, das nie zerbricht.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mir treu, egal, was ich tue.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mein Halt, mein Ziel, mein Licht,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Gott, ich verlasse mich auf dich!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der Fels, auf dem ich ruhe,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mein Fundament, das nie zerbricht.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mir treu, egal, was ich tue.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mein Halt, mein Ziel, mein Licht,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Gott, ich verlasse mich auf dich!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(Wdhl.)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mein Halt, mein Ziel, mein Licht,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Gott, ich verlasse mich auf dich!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Schluss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22160" y="3622970"/>
            <a:ext cx="12139681" cy="6122251"/>
            <a:chOff x="0" y="0"/>
            <a:chExt cx="16186241" cy="8163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81840" y="0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81840" y="6064831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412231"/>
              <a:ext cx="16186241" cy="2116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75"/>
                </a:lnSpc>
              </a:pPr>
              <a:r>
                <a:rPr lang="en-US" sz="9625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530131" y="4737950"/>
              <a:ext cx="13125978" cy="75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88"/>
                </a:lnSpc>
              </a:pPr>
              <a:r>
                <a:rPr lang="en-US" sz="4188" spc="2056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98223" y="1024420"/>
              <a:ext cx="3589795" cy="382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5"/>
                </a:lnSpc>
              </a:pPr>
              <a:r>
                <a:rPr lang="en-US" sz="1885" spc="431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328284" y="6731091"/>
              <a:ext cx="3559734" cy="338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36"/>
                </a:lnSpc>
              </a:pPr>
              <a:r>
                <a:rPr lang="en-US" sz="1885" spc="312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71600" y="11185562"/>
            <a:ext cx="14565027" cy="19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Text und Musik: Steffen Sahm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Bibelstellen: 5. Mose 32,4 | Psalm 18,3 | Jesaja 26,4 | 1. Korinther 10,4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© 2023 Steffen Sahm</a:t>
            </a:r>
          </a:p>
          <a:p>
            <a:pPr>
              <a:lnSpc>
                <a:spcPts val="251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936627" y="11185562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Hier steh ich, bin von dir geliebt.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Das gibt meinem Leben tiefen Sinn.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Bin gewiss, dass es Hoffnung gibt,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ich weiß, wo ich zuhause bin.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Doch im Auf und Ab meines Lebens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fällt es mir schwer auf dich zu vertraun.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Scheint so mancher Tag auch vergebens,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will ich mein Leben doch auf dich baun!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der Fels, auf dem ich ruhe,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mein Fundament, das nie zerbricht.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mir treu, egal, was ich tue.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mein Halt, mein Ziel, mein Licht,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Gott, ich verlasse mich auf dich!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Meine Zeit liegt in deiner Hand.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Jeder Tag ist ein Geschenk von dir!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Was geschieht, ist von dir geplant,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aus der Ewigkeit ins Jetzt und Hier.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430126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Doch wie oft versink ich in Sorgen,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vieles kommt anders, nicht, wie ich will.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Was die Zukunft bringt, bleibt verborgen,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doch du bringst mich,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mein Gott, an dein Ziel!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der Fels, auf dem ich ruhe,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mein Fundament, das nie zerbricht.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mir treu, egal, was ich tue.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Du bist mein Halt, mein Ziel, mein Licht,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Gott, ich verlasse mich auf dich!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Herr, dein Wort ist mein Lebenslicht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zeigt mir den Weg in dunkler Nacht.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Es wird hell, wenn du zu mir sprichst.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Hier verliert das Dunkel seine Macht!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Doch wie oft kann ich nichts verstehen,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vieles ist mir noch immer nicht klar.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will trotzdem wachsen und sehen,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wie du es meinst,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denn dein Wort ist wahr!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3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DAFylQWHfs8</dc:identifier>
  <dcterms:modified xsi:type="dcterms:W3CDTF">2011-08-01T06:04:30Z</dcterms:modified>
  <cp:revision>1</cp:revision>
  <dc:title>wundersahm Lied-Folien "Du bist der Fels"</dc:title>
</cp:coreProperties>
</file>